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5" d="100"/>
          <a:sy n="115" d="100"/>
        </p:scale>
        <p:origin x="706" y="7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1FCC4C-8D44-BF00-862D-ED088F2AE0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41F7B42-7E45-74B2-BA36-238CFFBB39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8D44AE3-47EB-C991-B335-595A51669F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D35DF-6934-4CF3-B5AF-2A51FFEEA47F}" type="datetimeFigureOut">
              <a:rPr lang="zh-CN" altLang="en-US" smtClean="0"/>
              <a:t>2022/12/26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45655B6-9ABB-20A2-EDE4-B3A92463E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C5B3AB6-C461-35CF-D2A5-EFC3B3F7C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E321A-E30E-47B7-8316-B0A3DA24D1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64339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D7ED0B-CB2C-86DE-51A3-8CE08CE1A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6FA21FA-D505-9DCF-FCF5-5035432CAA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AA5F948-F67E-F527-5532-E512594006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D35DF-6934-4CF3-B5AF-2A51FFEEA47F}" type="datetimeFigureOut">
              <a:rPr lang="zh-CN" altLang="en-US" smtClean="0"/>
              <a:t>2022/12/26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F1C87AB-3202-E253-BBA4-17EB6FD8FC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CB9910F-6C7C-1177-6C2A-22F793F68E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E321A-E30E-47B7-8316-B0A3DA24D1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27143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08D8075E-3CA2-DDC7-92E1-17BA76A38FD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E22CCAE-1058-154D-5018-1C481F9B10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2DF9E31-6AF8-9E5F-AD12-787D799F33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D35DF-6934-4CF3-B5AF-2A51FFEEA47F}" type="datetimeFigureOut">
              <a:rPr lang="zh-CN" altLang="en-US" smtClean="0"/>
              <a:t>2022/12/26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ECC37F5-702F-7471-4194-6C67760994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758560F-D31D-30CD-8DE7-B0880435B9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E321A-E30E-47B7-8316-B0A3DA24D1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22978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0E0F7E4-1215-1E7E-41A6-FBC4F40C6B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41E1ADC-B0B8-7110-8CB5-64F22097CB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F78BE0F-E291-AEEF-A803-D6EEFEFBDF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D35DF-6934-4CF3-B5AF-2A51FFEEA47F}" type="datetimeFigureOut">
              <a:rPr lang="zh-CN" altLang="en-US" smtClean="0"/>
              <a:t>2022/12/26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42BC915-D9C9-AB9B-1A6B-1882E1CB0A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1BFB8B6-2CE2-FC69-C030-5FF3728E9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E321A-E30E-47B7-8316-B0A3DA24D1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94281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F4C896-C83D-17A2-8710-AEC8F9342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3344D2C-EA33-1090-E077-692090A929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D7C7EAD-2F1C-B12C-A550-866B84E8BF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D35DF-6934-4CF3-B5AF-2A51FFEEA47F}" type="datetimeFigureOut">
              <a:rPr lang="zh-CN" altLang="en-US" smtClean="0"/>
              <a:t>2022/12/26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D21C5B0-ABE2-47F8-8604-B8552B21AE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A2D45E3-B178-2FC7-599F-5B1C46F99D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E321A-E30E-47B7-8316-B0A3DA24D1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68010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3AF573-D7B6-679E-8435-64614554F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C0BBA26-0812-0235-C0E9-682004098F7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0AF560C-616D-8303-F627-EC4285ECB7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C53A76B-D86F-8120-A337-334B6E56C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D35DF-6934-4CF3-B5AF-2A51FFEEA47F}" type="datetimeFigureOut">
              <a:rPr lang="zh-CN" altLang="en-US" smtClean="0"/>
              <a:t>2022/12/26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14A0AF6-1D7C-6854-FDE1-574748B3F9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8798167-563A-B549-E529-AE26E4D04D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E321A-E30E-47B7-8316-B0A3DA24D1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86824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3D40EC6-8DF7-41CF-EDA9-5AD2CA2BC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2D69389-E206-4960-323C-13A4703FD3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DE87AB5-97A2-83F8-C4A1-333574C67E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466BBD9B-7115-B782-3CCB-F032953F2D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AB0AA970-5220-0C83-B988-E922D28B782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27BB16A1-02BE-7B70-00C8-61E3A248AD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D35DF-6934-4CF3-B5AF-2A51FFEEA47F}" type="datetimeFigureOut">
              <a:rPr lang="zh-CN" altLang="en-US" smtClean="0"/>
              <a:t>2022/12/26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C2342F7B-2FBF-3C51-97A2-45D9DE4E9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6F4D8A12-AFDE-8457-6F0F-3418EEFD9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E321A-E30E-47B7-8316-B0A3DA24D1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09295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AD6276-ABA3-6B00-F6CC-752924110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B51736B-A19D-CB23-F052-472BA423C0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D35DF-6934-4CF3-B5AF-2A51FFEEA47F}" type="datetimeFigureOut">
              <a:rPr lang="zh-CN" altLang="en-US" smtClean="0"/>
              <a:t>2022/12/26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02EA057-8A38-E419-ECA6-F0DAAFF43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C8D09E1-F002-1427-81D7-6F684C55B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E321A-E30E-47B7-8316-B0A3DA24D1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05133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4BA1EFAD-359B-ACDF-1AAA-0060AF5B2A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D35DF-6934-4CF3-B5AF-2A51FFEEA47F}" type="datetimeFigureOut">
              <a:rPr lang="zh-CN" altLang="en-US" smtClean="0"/>
              <a:t>2022/12/26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B5DC6A00-1C98-2E75-D4B0-77994E390B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C6802FD-8EA2-9D5E-6128-38B958B277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E321A-E30E-47B7-8316-B0A3DA24D1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05190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886D5F-5DFC-F18A-292C-A197226E28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F604409-3C39-81F8-9FB1-646E88E7F2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B47E787-CDF4-3806-713B-A9978436AD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A2BCA66-936C-7533-BF30-A1D53F9528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D35DF-6934-4CF3-B5AF-2A51FFEEA47F}" type="datetimeFigureOut">
              <a:rPr lang="zh-CN" altLang="en-US" smtClean="0"/>
              <a:t>2022/12/26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CC394E9-B305-ED22-7B3A-DFE8CB29B6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5154B90-D800-EAFF-E024-FC7A4E6A1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E321A-E30E-47B7-8316-B0A3DA24D1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48764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5F508F-E144-4ABA-C8CE-5E7DB743F2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1907A7DF-ADAB-BB25-0B2D-2D478DA66BD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C63E6D1-39AF-4A40-FF5A-BA543519AA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408837B-159B-F761-7613-500333B76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D35DF-6934-4CF3-B5AF-2A51FFEEA47F}" type="datetimeFigureOut">
              <a:rPr lang="zh-CN" altLang="en-US" smtClean="0"/>
              <a:t>2022/12/26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2E2DC19-24F7-7D4C-B3C6-41C8C94AB1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BBAFAA6-6BDD-72E2-6F31-DF4233D7D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E321A-E30E-47B7-8316-B0A3DA24D1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23461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6112004F-16AB-9225-D831-E180F520E2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CC3311A-4A95-7E26-83D3-7B923F01EE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C2CF8F3-E790-0706-42C5-A73578AFDFB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0D35DF-6934-4CF3-B5AF-2A51FFEEA47F}" type="datetimeFigureOut">
              <a:rPr lang="zh-CN" altLang="en-US" smtClean="0"/>
              <a:t>2022/12/26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8CF794A-6ADE-BD89-B809-4C7B75C91A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0C5B47A-66CA-7490-322C-79A6BF16EE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0E321A-E30E-47B7-8316-B0A3DA24D1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24417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10" Type="http://schemas.openxmlformats.org/officeDocument/2006/relationships/image" Target="../media/image9.jpg"/><Relationship Id="rId4" Type="http://schemas.openxmlformats.org/officeDocument/2006/relationships/image" Target="../media/image3.jpg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卡通人物&#10;&#10;描述已自动生成">
            <a:extLst>
              <a:ext uri="{FF2B5EF4-FFF2-40B4-BE49-F238E27FC236}">
                <a16:creationId xmlns:a16="http://schemas.microsoft.com/office/drawing/2014/main" id="{1862A039-BFDF-9B44-0722-398A129981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6917" y="2408829"/>
            <a:ext cx="1471288" cy="1839110"/>
          </a:xfrm>
          <a:prstGeom prst="rect">
            <a:avLst/>
          </a:prstGeom>
        </p:spPr>
      </p:pic>
      <p:pic>
        <p:nvPicPr>
          <p:cNvPr id="7" name="图片 6" descr="卡通人物&#10;&#10;描述已自动生成">
            <a:extLst>
              <a:ext uri="{FF2B5EF4-FFF2-40B4-BE49-F238E27FC236}">
                <a16:creationId xmlns:a16="http://schemas.microsoft.com/office/drawing/2014/main" id="{ECAA3EF3-69FD-B829-FE1A-CCB6BE9F01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987" y="503719"/>
            <a:ext cx="2055537" cy="3009331"/>
          </a:xfrm>
          <a:prstGeom prst="rect">
            <a:avLst/>
          </a:prstGeom>
        </p:spPr>
      </p:pic>
      <p:pic>
        <p:nvPicPr>
          <p:cNvPr id="9" name="图片 8" descr="图片包含 徽标&#10;&#10;描述已自动生成">
            <a:extLst>
              <a:ext uri="{FF2B5EF4-FFF2-40B4-BE49-F238E27FC236}">
                <a16:creationId xmlns:a16="http://schemas.microsoft.com/office/drawing/2014/main" id="{DDB89A8F-B3D6-1C72-9996-982532A0A3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721" y="3985146"/>
            <a:ext cx="1850978" cy="2538484"/>
          </a:xfrm>
          <a:prstGeom prst="rect">
            <a:avLst/>
          </a:prstGeom>
        </p:spPr>
      </p:pic>
      <p:pic>
        <p:nvPicPr>
          <p:cNvPr id="11" name="图片 10" descr="卡通人物&#10;&#10;中度可信度描述已自动生成">
            <a:extLst>
              <a:ext uri="{FF2B5EF4-FFF2-40B4-BE49-F238E27FC236}">
                <a16:creationId xmlns:a16="http://schemas.microsoft.com/office/drawing/2014/main" id="{673E6706-67B0-7CBA-3DF5-0DD7886CE88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4302" y="287035"/>
            <a:ext cx="1773678" cy="249710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3" name="图片 12" descr="图片包含 背景图案&#10;&#10;描述已自动生成">
            <a:extLst>
              <a:ext uri="{FF2B5EF4-FFF2-40B4-BE49-F238E27FC236}">
                <a16:creationId xmlns:a16="http://schemas.microsoft.com/office/drawing/2014/main" id="{46CF3D11-2059-BFA4-E57C-30BD0C23402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3385" y="117238"/>
            <a:ext cx="1617728" cy="229159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图片 14" descr="人站在水里&#10;&#10;中度可信度描述已自动生成">
            <a:extLst>
              <a:ext uri="{FF2B5EF4-FFF2-40B4-BE49-F238E27FC236}">
                <a16:creationId xmlns:a16="http://schemas.microsoft.com/office/drawing/2014/main" id="{CB962286-E9A0-9E9A-534A-68E820E53BC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1941" y="3927147"/>
            <a:ext cx="1668314" cy="212693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" name="图片 16" descr="卡通人物&#10;&#10;中度可信度描述已自动生成">
            <a:extLst>
              <a:ext uri="{FF2B5EF4-FFF2-40B4-BE49-F238E27FC236}">
                <a16:creationId xmlns:a16="http://schemas.microsoft.com/office/drawing/2014/main" id="{7E52E13B-52CF-3F7E-B82E-BE53506C52A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629101"/>
            <a:ext cx="2274358" cy="199006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9" name="图片 18" descr="图标&#10;&#10;描述已自动生成">
            <a:extLst>
              <a:ext uri="{FF2B5EF4-FFF2-40B4-BE49-F238E27FC236}">
                <a16:creationId xmlns:a16="http://schemas.microsoft.com/office/drawing/2014/main" id="{45312EE6-2339-E762-4DFC-836B1DBB8EA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9293" y="287035"/>
            <a:ext cx="1931065" cy="183911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1" name="图片 20" descr="卡通人物&#10;&#10;描述已自动生成">
            <a:extLst>
              <a:ext uri="{FF2B5EF4-FFF2-40B4-BE49-F238E27FC236}">
                <a16:creationId xmlns:a16="http://schemas.microsoft.com/office/drawing/2014/main" id="{5E90D354-175E-F2D2-D93C-4AED45955CF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7548" y="4294297"/>
            <a:ext cx="1931065" cy="2026331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56C7AFAE-214A-E715-43DA-CD2D504F68D7}"/>
              </a:ext>
            </a:extLst>
          </p:cNvPr>
          <p:cNvSpPr txBox="1"/>
          <p:nvPr/>
        </p:nvSpPr>
        <p:spPr>
          <a:xfrm>
            <a:off x="7614009" y="3328384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抽象的</a:t>
            </a:r>
            <a:r>
              <a:rPr lang="ja-JP" altLang="en-US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チルノ</a:t>
            </a:r>
            <a:endParaRPr lang="zh-CN" altLang="en-US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422820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4</Words>
  <Application>Microsoft Office PowerPoint</Application>
  <PresentationFormat>宽屏</PresentationFormat>
  <Paragraphs>1</Paragraphs>
  <Slides>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6" baseType="lpstr">
      <vt:lpstr>等线</vt:lpstr>
      <vt:lpstr>等线 Light</vt:lpstr>
      <vt:lpstr>华文楷体</vt:lpstr>
      <vt:lpstr>Arial</vt:lpstr>
      <vt:lpstr>Office 主题​​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易 越</dc:creator>
  <cp:lastModifiedBy>易 越</cp:lastModifiedBy>
  <cp:revision>2</cp:revision>
  <dcterms:created xsi:type="dcterms:W3CDTF">2022-12-25T11:37:34Z</dcterms:created>
  <dcterms:modified xsi:type="dcterms:W3CDTF">2022-12-26T05:01:40Z</dcterms:modified>
</cp:coreProperties>
</file>